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2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9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04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7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39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1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4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3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4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4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0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8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2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9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5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5C48-C456-4D3B-9915-C790E883ED6B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A68372-4BD1-40ED-B9D4-A3AB7AD74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184" y="1665"/>
            <a:ext cx="9144000" cy="144237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Промышленные комплексы </a:t>
            </a:r>
            <a:br>
              <a:rPr lang="ru-RU" sz="3200" dirty="0" smtClean="0"/>
            </a:br>
            <a:r>
              <a:rPr lang="ru-RU" sz="3200" dirty="0" smtClean="0"/>
              <a:t>Ивановской области.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137"/>
            <a:ext cx="12192000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3" y="481961"/>
            <a:ext cx="5329185" cy="359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70571" y="4097001"/>
            <a:ext cx="4992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Шуйская ткацко-прядильная фабрика.</a:t>
            </a:r>
          </a:p>
          <a:p>
            <a:r>
              <a:rPr lang="ru-RU" dirty="0"/>
              <a:t>Производственное здание общей площадью 20755 </a:t>
            </a:r>
            <a:r>
              <a:rPr lang="ru-RU" dirty="0" err="1" smtClean="0"/>
              <a:t>кв.м</a:t>
            </a:r>
            <a:r>
              <a:rPr lang="ru-RU" dirty="0" smtClean="0"/>
              <a:t>. </a:t>
            </a:r>
            <a:r>
              <a:rPr lang="ru-RU" dirty="0"/>
              <a:t>расположена в центральной части г. Шуя, на пересечении ул. 1-я Московская и ул. Вокзальная. На данный момент фабрика используется под аренду складских помещений и небольших швейных производств.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0467" y="7409"/>
            <a:ext cx="1011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Шуйская </a:t>
            </a:r>
            <a:r>
              <a:rPr lang="ru-RU" sz="2800" b="1" dirty="0" smtClean="0"/>
              <a:t>ткацко-прядильная Фабрика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39" y="4037308"/>
            <a:ext cx="4253236" cy="286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090519" y="4298693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67" y="4635941"/>
            <a:ext cx="2219633" cy="2219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06" y="530629"/>
            <a:ext cx="5125184" cy="332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7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9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9"/>
            <a:ext cx="12453870" cy="6869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2317" y="-87165"/>
            <a:ext cx="469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Мануфактура Балина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16" y="4327577"/>
            <a:ext cx="3903779" cy="255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9"/>
          <a:stretch/>
        </p:blipFill>
        <p:spPr>
          <a:xfrm>
            <a:off x="755478" y="632602"/>
            <a:ext cx="6016383" cy="326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478" y="4291686"/>
            <a:ext cx="465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Параметры предлагаемой промышленной площадки под реализацию инвестиционного проекта:</a:t>
            </a:r>
          </a:p>
          <a:p>
            <a:r>
              <a:rPr lang="ru-RU" sz="1600" dirty="0" smtClean="0"/>
              <a:t>Площадь: 7000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 (1-й этаж); 3000-4000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 (2-й этаж)</a:t>
            </a:r>
          </a:p>
          <a:p>
            <a:r>
              <a:rPr lang="ru-RU" sz="1600" dirty="0" smtClean="0"/>
              <a:t>Высота потолков: 4.80 м. до перекрытий. </a:t>
            </a:r>
          </a:p>
          <a:p>
            <a:r>
              <a:rPr lang="ru-RU" sz="1600" dirty="0" smtClean="0"/>
              <a:t>Сетка колонн: 570*550 мм.</a:t>
            </a:r>
          </a:p>
          <a:p>
            <a:r>
              <a:rPr lang="ru-RU" sz="1600" dirty="0" smtClean="0"/>
              <a:t>Помещения разделены перегородками, возможен демонтаж.</a:t>
            </a:r>
          </a:p>
          <a:p>
            <a:r>
              <a:rPr lang="ru-RU" sz="1600" dirty="0" smtClean="0"/>
              <a:t>Возможна аренда и продажа помещения.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387182" y="4563773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635" y="4902327"/>
            <a:ext cx="2019300" cy="2019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48" y="547088"/>
            <a:ext cx="4960352" cy="374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7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1043" y="26922"/>
            <a:ext cx="385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Химзавод г. Заволжск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69" y="4267130"/>
            <a:ext cx="3315146" cy="248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09" y="515509"/>
            <a:ext cx="4924151" cy="328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4744" y="4198944"/>
            <a:ext cx="5681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Комплекс производственных зданий общей площадью 60 789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  Ранее одно из крупнейших предприятий по производству хим. Продуктов. </a:t>
            </a:r>
          </a:p>
          <a:p>
            <a:r>
              <a:rPr lang="ru-RU" sz="1600" dirty="0" smtClean="0"/>
              <a:t>Расположен на левом берегу р. Волга имеет свои очистные сооружения, водозабор, котельную, ЖД ветку.</a:t>
            </a:r>
          </a:p>
          <a:p>
            <a:r>
              <a:rPr lang="ru-RU" sz="1600" dirty="0" smtClean="0"/>
              <a:t>На данный момент часть комплекса сдана в аренду частным предприятиям, часть комплекса требует реконструкции. Средняя готовность комплекса к реализации составляет 50%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07406" y="4198944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45" y="4533900"/>
            <a:ext cx="2324100" cy="232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5" y="488587"/>
            <a:ext cx="5567795" cy="340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46" y="3829878"/>
            <a:ext cx="4115707" cy="28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41394" y="12125"/>
            <a:ext cx="48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Льнокомбинат г. Пучеж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3" y="458523"/>
            <a:ext cx="4292717" cy="321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09370" y="3678061"/>
            <a:ext cx="5114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61616"/>
                </a:solidFill>
              </a:rPr>
              <a:t>Комплекс зданий расположен в </a:t>
            </a:r>
            <a:r>
              <a:rPr lang="ru-RU" sz="2000" dirty="0" err="1" smtClean="0">
                <a:solidFill>
                  <a:srgbClr val="161616"/>
                </a:solidFill>
              </a:rPr>
              <a:t>промзоне</a:t>
            </a:r>
            <a:r>
              <a:rPr lang="ru-RU" sz="2000" dirty="0" smtClean="0">
                <a:solidFill>
                  <a:srgbClr val="161616"/>
                </a:solidFill>
              </a:rPr>
              <a:t> г. Пучеж, на берегу реки Волга.</a:t>
            </a:r>
          </a:p>
          <a:p>
            <a:r>
              <a:rPr lang="ru-RU" sz="2000" i="0" dirty="0" smtClean="0">
                <a:solidFill>
                  <a:srgbClr val="161616"/>
                </a:solidFill>
                <a:effectLst/>
              </a:rPr>
              <a:t>Земельный участок 13.16 Га.</a:t>
            </a:r>
          </a:p>
          <a:p>
            <a:r>
              <a:rPr lang="ru-RU" sz="2000" dirty="0" smtClean="0">
                <a:solidFill>
                  <a:srgbClr val="161616"/>
                </a:solidFill>
              </a:rPr>
              <a:t>Коммуникации </a:t>
            </a:r>
            <a:r>
              <a:rPr lang="ru-RU" sz="2000" dirty="0" err="1" smtClean="0">
                <a:solidFill>
                  <a:srgbClr val="161616"/>
                </a:solidFill>
              </a:rPr>
              <a:t>подедены</a:t>
            </a:r>
            <a:r>
              <a:rPr lang="ru-RU" sz="2000" dirty="0" smtClean="0">
                <a:solidFill>
                  <a:srgbClr val="161616"/>
                </a:solidFill>
              </a:rPr>
              <a:t>.</a:t>
            </a:r>
          </a:p>
          <a:p>
            <a:r>
              <a:rPr lang="ru-RU" sz="2000" i="0" dirty="0" smtClean="0">
                <a:solidFill>
                  <a:srgbClr val="161616"/>
                </a:solidFill>
                <a:effectLst/>
              </a:rPr>
              <a:t>В комплекс зданий входит: ткацкая фабрика, прядильная фабрика, здание управления, столовая, котельная, компрессорная, гаражи, склады, ЦРМ, и т.д. – всего 32 объекта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4368420"/>
            <a:ext cx="2476500" cy="2476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93340" y="4037403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94" y="524295"/>
            <a:ext cx="5621353" cy="316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5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687379"/>
            <a:ext cx="5285471" cy="352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10946" y="6341"/>
            <a:ext cx="73403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Фабрика </a:t>
            </a:r>
            <a:r>
              <a:rPr lang="ru-RU" sz="2800" b="1" dirty="0" smtClean="0"/>
              <a:t>«Красный </a:t>
            </a:r>
            <a:r>
              <a:rPr lang="ru-RU" sz="2800" b="1" dirty="0"/>
              <a:t>Профинтерн</a:t>
            </a:r>
            <a:r>
              <a:rPr lang="ru-RU" sz="2800" b="1" dirty="0" smtClean="0"/>
              <a:t>» </a:t>
            </a:r>
            <a:r>
              <a:rPr lang="ru-RU" sz="2800" b="1" dirty="0" err="1" smtClean="0"/>
              <a:t>г.Вичуга</a:t>
            </a:r>
            <a:endParaRPr lang="ru-RU" sz="2800" b="1" dirty="0"/>
          </a:p>
          <a:p>
            <a:pPr algn="ctr"/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3121" y="4272520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52" y="4592186"/>
            <a:ext cx="2171700" cy="2171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1185"/>
            <a:ext cx="5783047" cy="367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93913" y="4272520"/>
            <a:ext cx="7898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Комплекс неиспользуемых зданий бывшей фабрики «Красный Профинтерн».</a:t>
            </a:r>
          </a:p>
          <a:p>
            <a:r>
              <a:rPr lang="ru-RU" sz="2000" dirty="0" smtClean="0"/>
              <a:t>Фабрика расположена в центральной части г. Вичуга.</a:t>
            </a:r>
          </a:p>
          <a:p>
            <a:r>
              <a:rPr lang="ru-RU" sz="2000" dirty="0" smtClean="0"/>
              <a:t>Площадь корпусов составляет от 600 кв.м. до 33551 кв.м.</a:t>
            </a:r>
          </a:p>
          <a:p>
            <a:r>
              <a:rPr lang="ru-RU" sz="2000" dirty="0" smtClean="0"/>
              <a:t>Экономическая зона: Моногород.</a:t>
            </a:r>
          </a:p>
          <a:p>
            <a:r>
              <a:rPr lang="ru-RU" sz="2000" dirty="0" smtClean="0"/>
              <a:t>Коммуникации подведены, требуется ремонт.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60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71" y="4326067"/>
            <a:ext cx="2648304" cy="264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8" y="523220"/>
            <a:ext cx="4694803" cy="351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69949" y="61555"/>
            <a:ext cx="985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Прядильный корпус </a:t>
            </a:r>
            <a:r>
              <a:rPr lang="ru-RU" sz="2400" dirty="0" err="1" smtClean="0"/>
              <a:t>Фурмановской</a:t>
            </a:r>
            <a:r>
              <a:rPr lang="ru-RU" sz="2400" dirty="0" smtClean="0"/>
              <a:t> фабрики №2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1298" y="4387084"/>
            <a:ext cx="4890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Корпус ткацко-прядильной </a:t>
            </a:r>
            <a:r>
              <a:rPr lang="ru-RU" sz="2000" dirty="0" err="1" smtClean="0"/>
              <a:t>Фурмановской</a:t>
            </a:r>
            <a:r>
              <a:rPr lang="ru-RU" sz="2000" dirty="0" smtClean="0"/>
              <a:t> фабрики №2 расположен в глубине огороженной территории, общая площадь здания 28000 кв.м. Требуется частичный ремонт, коммуникации подведены.</a:t>
            </a:r>
          </a:p>
          <a:p>
            <a:r>
              <a:rPr lang="ru-RU" sz="2000" dirty="0" smtClean="0"/>
              <a:t>Экономическая зона: Моногород.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72" y="523220"/>
            <a:ext cx="6346358" cy="351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220542" y="4043176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35" y="4326067"/>
            <a:ext cx="2552974" cy="25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8156" y="95581"/>
            <a:ext cx="66542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«Первая </a:t>
            </a:r>
            <a:r>
              <a:rPr lang="ru-RU" sz="2800" b="1" dirty="0" err="1"/>
              <a:t>Фурмановская</a:t>
            </a:r>
            <a:r>
              <a:rPr lang="ru-RU" sz="2800" b="1" dirty="0"/>
              <a:t> фабрика»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0" y="634248"/>
            <a:ext cx="6188673" cy="283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60" y="4054886"/>
            <a:ext cx="3477565" cy="270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61470" y="3089990"/>
            <a:ext cx="51815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Здание бывшего прядильного корпуса ООО "Первая </a:t>
            </a:r>
            <a:r>
              <a:rPr lang="ru-RU" sz="2000" dirty="0" err="1"/>
              <a:t>Фурмановская</a:t>
            </a:r>
            <a:r>
              <a:rPr lang="ru-RU" sz="2000" dirty="0"/>
              <a:t> фабрика</a:t>
            </a:r>
            <a:r>
              <a:rPr lang="ru-RU" sz="2000" dirty="0" smtClean="0"/>
              <a:t>", </a:t>
            </a:r>
          </a:p>
          <a:p>
            <a:r>
              <a:rPr lang="ru-RU" sz="2000" dirty="0" smtClean="0"/>
              <a:t>Общая площадь здания 9741 кв.м </a:t>
            </a:r>
          </a:p>
          <a:p>
            <a:r>
              <a:rPr lang="ru-RU" sz="2000" dirty="0" smtClean="0"/>
              <a:t>вид </a:t>
            </a:r>
            <a:r>
              <a:rPr lang="ru-RU" sz="2000" dirty="0"/>
              <a:t>права на объект - "собственность</a:t>
            </a:r>
            <a:r>
              <a:rPr lang="ru-RU" sz="2000" dirty="0" smtClean="0"/>
              <a:t>",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земельный участок под объектом "право аренды". </a:t>
            </a:r>
            <a:endParaRPr lang="ru-RU" sz="2000" dirty="0" smtClean="0"/>
          </a:p>
          <a:p>
            <a:r>
              <a:rPr lang="ru-RU" sz="2000" dirty="0" smtClean="0"/>
              <a:t>4 </a:t>
            </a:r>
            <a:r>
              <a:rPr lang="ru-RU" sz="2000" dirty="0"/>
              <a:t>этажа, 73х33х5. </a:t>
            </a:r>
            <a:endParaRPr lang="ru-RU" sz="2000" dirty="0" smtClean="0"/>
          </a:p>
          <a:p>
            <a:r>
              <a:rPr lang="ru-RU" sz="2000" dirty="0" smtClean="0"/>
              <a:t>Коммуникации подведены.</a:t>
            </a:r>
          </a:p>
          <a:p>
            <a:r>
              <a:rPr lang="ru-RU" sz="2000" dirty="0" smtClean="0"/>
              <a:t>Требует </a:t>
            </a:r>
            <a:r>
              <a:rPr lang="ru-RU" sz="2000" dirty="0"/>
              <a:t>косметического ремонта с ремонтом кровли.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95" y="4438319"/>
            <a:ext cx="2324100" cy="232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84519" y="4173461"/>
            <a:ext cx="459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QR </a:t>
            </a:r>
            <a:r>
              <a:rPr lang="ru-RU" sz="1600" b="1" dirty="0" smtClean="0"/>
              <a:t>код объекта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65" y="634248"/>
            <a:ext cx="4934760" cy="283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7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279</TotalTime>
  <Words>338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Промышленные комплексы  Ивановской области.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Промышленные комплексы Ивановской области.</dc:title>
  <dc:creator>Сергей</dc:creator>
  <cp:lastModifiedBy>Сергей</cp:lastModifiedBy>
  <cp:revision>29</cp:revision>
  <dcterms:created xsi:type="dcterms:W3CDTF">2020-09-07T18:11:08Z</dcterms:created>
  <dcterms:modified xsi:type="dcterms:W3CDTF">2020-09-17T17:12:56Z</dcterms:modified>
</cp:coreProperties>
</file>